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Clic pentru a edita stilul de subtitlu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 smtClean="0"/>
              <a:t>Clic pentru editare stiluri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 smtClean="0"/>
              <a:t>Clic pentru editare stiluri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smtClean="0"/>
              <a:t>Online </a:t>
            </a:r>
            <a:r>
              <a:rPr lang="ro-RO" dirty="0" err="1" smtClean="0"/>
              <a:t>Shoping</a:t>
            </a:r>
            <a:r>
              <a:rPr lang="ro-RO" dirty="0" smtClean="0"/>
              <a:t> </a:t>
            </a:r>
            <a:r>
              <a:rPr lang="ro-RO" dirty="0" err="1" smtClean="0"/>
              <a:t>System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 smtClean="0"/>
              <a:t>Moldovan Gabriel-Leontin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20090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816532" y="1578670"/>
            <a:ext cx="4053251" cy="3002038"/>
          </a:xfrm>
        </p:spPr>
        <p:txBody>
          <a:bodyPr/>
          <a:lstStyle/>
          <a:p>
            <a:r>
              <a:rPr lang="ro-RO" dirty="0" smtClean="0"/>
              <a:t>Va </a:t>
            </a:r>
            <a:r>
              <a:rPr lang="ro-RO" dirty="0" err="1" smtClean="0"/>
              <a:t>multumesc</a:t>
            </a:r>
            <a:r>
              <a:rPr lang="ro-RO" dirty="0" smtClean="0"/>
              <a:t> pentru </a:t>
            </a:r>
            <a:r>
              <a:rPr lang="ro-RO" dirty="0" err="1" smtClean="0"/>
              <a:t>atentie</a:t>
            </a:r>
            <a:r>
              <a:rPr lang="ro-RO" dirty="0" smtClean="0"/>
              <a:t>!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02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70407" y="478971"/>
            <a:ext cx="5916885" cy="1367246"/>
          </a:xfrm>
        </p:spPr>
        <p:txBody>
          <a:bodyPr/>
          <a:lstStyle/>
          <a:p>
            <a:r>
              <a:rPr lang="ro-RO" dirty="0" smtClean="0"/>
              <a:t>Despre proiect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292326" y="3261452"/>
            <a:ext cx="6400800" cy="1947333"/>
          </a:xfrm>
        </p:spPr>
        <p:txBody>
          <a:bodyPr/>
          <a:lstStyle/>
          <a:p>
            <a:r>
              <a:rPr lang="ro-RO" dirty="0" smtClean="0"/>
              <a:t>Proiectul presupune un site de </a:t>
            </a:r>
            <a:r>
              <a:rPr lang="ro-RO" dirty="0" err="1" smtClean="0"/>
              <a:t>shoping</a:t>
            </a:r>
            <a:r>
              <a:rPr lang="ro-RO" dirty="0" smtClean="0"/>
              <a:t> pentru </a:t>
            </a:r>
            <a:r>
              <a:rPr lang="ro-RO" dirty="0" err="1" smtClean="0"/>
              <a:t>sneakersi</a:t>
            </a:r>
            <a:r>
              <a:rPr lang="ro-RO" dirty="0" smtClean="0"/>
              <a:t> unde </a:t>
            </a:r>
            <a:r>
              <a:rPr lang="ro-RO" dirty="0" err="1" smtClean="0"/>
              <a:t>poti</a:t>
            </a:r>
            <a:r>
              <a:rPr lang="ro-RO" dirty="0" smtClean="0"/>
              <a:t> alege dintre mai multe perechi cea ce </a:t>
            </a:r>
            <a:r>
              <a:rPr lang="ro-RO" dirty="0" err="1" smtClean="0"/>
              <a:t>iti</a:t>
            </a:r>
            <a:r>
              <a:rPr lang="ro-RO" dirty="0" smtClean="0"/>
              <a:t> place.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98" y="3901440"/>
            <a:ext cx="5598687" cy="2614690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98" y="296091"/>
            <a:ext cx="5816402" cy="27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2443343" y="4496041"/>
            <a:ext cx="8534400" cy="1507067"/>
          </a:xfrm>
        </p:spPr>
        <p:txBody>
          <a:bodyPr/>
          <a:lstStyle/>
          <a:p>
            <a:r>
              <a:rPr lang="ro-RO" dirty="0" err="1" smtClean="0"/>
              <a:t>Functionalitati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6" y="197316"/>
            <a:ext cx="8943703" cy="41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8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058681" y="320039"/>
            <a:ext cx="3657600" cy="1371600"/>
          </a:xfrm>
        </p:spPr>
        <p:txBody>
          <a:bodyPr/>
          <a:lstStyle/>
          <a:p>
            <a:r>
              <a:rPr lang="ro-RO" dirty="0" err="1" smtClean="0"/>
              <a:t>Search</a:t>
            </a:r>
            <a:r>
              <a:rPr lang="ro-RO" dirty="0" smtClean="0"/>
              <a:t> Bar</a:t>
            </a:r>
            <a:endParaRPr lang="ro-RO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6945675" y="4308565"/>
            <a:ext cx="3657600" cy="2091267"/>
          </a:xfrm>
        </p:spPr>
        <p:txBody>
          <a:bodyPr/>
          <a:lstStyle/>
          <a:p>
            <a:r>
              <a:rPr lang="ro-RO" dirty="0" smtClean="0"/>
              <a:t>Site-ul </a:t>
            </a:r>
            <a:r>
              <a:rPr lang="ro-RO" dirty="0" err="1" smtClean="0"/>
              <a:t>ofera</a:t>
            </a:r>
            <a:r>
              <a:rPr lang="ro-RO" dirty="0" smtClean="0"/>
              <a:t> un </a:t>
            </a:r>
            <a:r>
              <a:rPr lang="ro-RO" dirty="0" err="1" smtClean="0"/>
              <a:t>search</a:t>
            </a:r>
            <a:r>
              <a:rPr lang="ro-RO" dirty="0" smtClean="0"/>
              <a:t> bar prin care </a:t>
            </a:r>
            <a:r>
              <a:rPr lang="ro-RO" dirty="0" err="1" smtClean="0"/>
              <a:t>poti</a:t>
            </a:r>
            <a:r>
              <a:rPr lang="ro-RO" dirty="0" smtClean="0"/>
              <a:t> </a:t>
            </a:r>
            <a:r>
              <a:rPr lang="ro-RO" dirty="0" err="1" smtClean="0"/>
              <a:t>cauta</a:t>
            </a:r>
            <a:r>
              <a:rPr lang="ro-RO" dirty="0" smtClean="0"/>
              <a:t> produsele dorite mult mai eficient si mai rapid</a:t>
            </a:r>
            <a:endParaRPr lang="ro-RO" dirty="0"/>
          </a:p>
        </p:txBody>
      </p:sp>
      <p:pic>
        <p:nvPicPr>
          <p:cNvPr id="7" name="Substituent conținut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86" y="242012"/>
            <a:ext cx="5943600" cy="3180458"/>
          </a:xfrm>
        </p:spPr>
      </p:pic>
      <p:pic>
        <p:nvPicPr>
          <p:cNvPr id="8" name="I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6" y="2929684"/>
            <a:ext cx="5796143" cy="31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7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61109" y="816428"/>
            <a:ext cx="4105502" cy="1691641"/>
          </a:xfrm>
        </p:spPr>
        <p:txBody>
          <a:bodyPr/>
          <a:lstStyle/>
          <a:p>
            <a:r>
              <a:rPr lang="ro-RO" dirty="0" err="1" smtClean="0"/>
              <a:t>Shoping</a:t>
            </a:r>
            <a:r>
              <a:rPr lang="ro-RO" dirty="0" smtClean="0"/>
              <a:t> cart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29891" y="3509554"/>
            <a:ext cx="4367938" cy="2447109"/>
          </a:xfrm>
        </p:spPr>
        <p:txBody>
          <a:bodyPr>
            <a:normAutofit lnSpcReduction="10000"/>
          </a:bodyPr>
          <a:lstStyle/>
          <a:p>
            <a:r>
              <a:rPr lang="ro-RO" dirty="0" smtClean="0"/>
              <a:t>Printre altele site-ul </a:t>
            </a:r>
            <a:r>
              <a:rPr lang="ro-RO" dirty="0" err="1" smtClean="0"/>
              <a:t>ofera</a:t>
            </a:r>
            <a:r>
              <a:rPr lang="ro-RO" dirty="0" smtClean="0"/>
              <a:t> un shopping cart </a:t>
            </a:r>
            <a:r>
              <a:rPr lang="ro-RO" dirty="0" err="1" smtClean="0"/>
              <a:t>system</a:t>
            </a:r>
            <a:r>
              <a:rPr lang="ro-RO" dirty="0" smtClean="0"/>
              <a:t> prin care utilizatorul </a:t>
            </a:r>
            <a:r>
              <a:rPr lang="ro-RO" dirty="0" err="1" smtClean="0"/>
              <a:t>isi</a:t>
            </a:r>
            <a:r>
              <a:rPr lang="ro-RO" dirty="0" smtClean="0"/>
              <a:t> </a:t>
            </a:r>
            <a:r>
              <a:rPr lang="ro-RO" dirty="0" err="1" smtClean="0"/>
              <a:t>selecteaza</a:t>
            </a:r>
            <a:r>
              <a:rPr lang="ro-RO" dirty="0" smtClean="0"/>
              <a:t> produsul </a:t>
            </a:r>
            <a:r>
              <a:rPr lang="ro-RO" dirty="0" err="1" smtClean="0"/>
              <a:t>dorit,cu</a:t>
            </a:r>
            <a:r>
              <a:rPr lang="ro-RO" dirty="0" smtClean="0"/>
              <a:t> </a:t>
            </a:r>
            <a:r>
              <a:rPr lang="ro-RO" dirty="0" err="1" smtClean="0"/>
              <a:t>marimile</a:t>
            </a:r>
            <a:r>
              <a:rPr lang="ro-RO" dirty="0" smtClean="0"/>
              <a:t> si culorile </a:t>
            </a:r>
            <a:r>
              <a:rPr lang="ro-RO" dirty="0" err="1" smtClean="0"/>
              <a:t>dorite,si</a:t>
            </a:r>
            <a:r>
              <a:rPr lang="ro-RO" dirty="0" smtClean="0"/>
              <a:t> le </a:t>
            </a:r>
            <a:r>
              <a:rPr lang="ro-RO" dirty="0" err="1" smtClean="0"/>
              <a:t>adauga</a:t>
            </a:r>
            <a:r>
              <a:rPr lang="ro-RO" dirty="0" smtClean="0"/>
              <a:t> in cos unde are abilitatea de a </a:t>
            </a:r>
            <a:r>
              <a:rPr lang="ro-RO" dirty="0" err="1" smtClean="0"/>
              <a:t>adauga</a:t>
            </a:r>
            <a:r>
              <a:rPr lang="ro-RO" dirty="0" smtClean="0"/>
              <a:t> sau de a </a:t>
            </a:r>
            <a:r>
              <a:rPr lang="ro-RO" dirty="0" err="1" smtClean="0"/>
              <a:t>scadea</a:t>
            </a:r>
            <a:r>
              <a:rPr lang="ro-RO" dirty="0" smtClean="0"/>
              <a:t> cantitatea de cate ori </a:t>
            </a:r>
            <a:r>
              <a:rPr lang="ro-RO" dirty="0" err="1" smtClean="0"/>
              <a:t>doreste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696" y="445737"/>
            <a:ext cx="3274423" cy="1490544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11" y="342757"/>
            <a:ext cx="3648540" cy="1696504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69" y="2325189"/>
            <a:ext cx="7776754" cy="41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2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3434942" cy="1507067"/>
          </a:xfrm>
        </p:spPr>
        <p:txBody>
          <a:bodyPr/>
          <a:lstStyle/>
          <a:p>
            <a:r>
              <a:rPr lang="ro-RO" dirty="0" err="1" smtClean="0"/>
              <a:t>Checkout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53583" y="862149"/>
            <a:ext cx="3504611" cy="2324221"/>
          </a:xfrm>
        </p:spPr>
        <p:txBody>
          <a:bodyPr/>
          <a:lstStyle/>
          <a:p>
            <a:r>
              <a:rPr lang="ro-RO" dirty="0" err="1" smtClean="0"/>
              <a:t>Dupa</a:t>
            </a:r>
            <a:r>
              <a:rPr lang="ro-RO" dirty="0" smtClean="0"/>
              <a:t> ce utilizatorul si-a selectat produsele acesta trebuie sa apese butonul de </a:t>
            </a:r>
            <a:r>
              <a:rPr lang="ro-RO" dirty="0" err="1" smtClean="0"/>
              <a:t>checkout</a:t>
            </a:r>
            <a:r>
              <a:rPr lang="ro-RO" dirty="0" smtClean="0"/>
              <a:t> pentru a-si finaliza comanda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88" y="313509"/>
            <a:ext cx="3600719" cy="2107474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67" y="3055741"/>
            <a:ext cx="4448473" cy="3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78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579710" y="2969623"/>
            <a:ext cx="4715102" cy="1123406"/>
          </a:xfrm>
        </p:spPr>
        <p:txBody>
          <a:bodyPr/>
          <a:lstStyle/>
          <a:p>
            <a:r>
              <a:rPr lang="ro-RO" dirty="0" err="1" smtClean="0"/>
              <a:t>checkout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227013" y="4706015"/>
            <a:ext cx="5629502" cy="1947333"/>
          </a:xfrm>
        </p:spPr>
        <p:txBody>
          <a:bodyPr/>
          <a:lstStyle/>
          <a:p>
            <a:r>
              <a:rPr lang="ro-RO" dirty="0" err="1" smtClean="0"/>
              <a:t>Cand</a:t>
            </a:r>
            <a:r>
              <a:rPr lang="ro-RO" dirty="0" smtClean="0"/>
              <a:t> butonul de </a:t>
            </a:r>
            <a:r>
              <a:rPr lang="ro-RO" dirty="0" err="1" smtClean="0"/>
              <a:t>checkout</a:t>
            </a:r>
            <a:r>
              <a:rPr lang="ro-RO" dirty="0" smtClean="0"/>
              <a:t> este </a:t>
            </a:r>
            <a:r>
              <a:rPr lang="ro-RO" dirty="0" err="1" smtClean="0"/>
              <a:t>apasat</a:t>
            </a:r>
            <a:r>
              <a:rPr lang="ro-RO" dirty="0" smtClean="0"/>
              <a:t> utilizatorul va </a:t>
            </a:r>
            <a:r>
              <a:rPr lang="ro-RO" dirty="0" err="1" smtClean="0"/>
              <a:t>trebuii</a:t>
            </a:r>
            <a:r>
              <a:rPr lang="ro-RO" dirty="0" smtClean="0"/>
              <a:t> sa </a:t>
            </a:r>
            <a:r>
              <a:rPr lang="ro-RO" dirty="0" err="1" smtClean="0"/>
              <a:t>copleteze</a:t>
            </a:r>
            <a:r>
              <a:rPr lang="ro-RO" dirty="0" smtClean="0"/>
              <a:t> formularul pentru finalizarea comenzii.</a:t>
            </a:r>
          </a:p>
          <a:p>
            <a:r>
              <a:rPr lang="ro-RO" dirty="0" smtClean="0"/>
              <a:t>Formularul nu va fii acceptat daca datele sunt introduse incorect.</a:t>
            </a:r>
            <a:endParaRPr lang="ro-RO" dirty="0"/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15" y="487679"/>
            <a:ext cx="6231590" cy="560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4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7598817" y="95793"/>
            <a:ext cx="3234646" cy="1384663"/>
          </a:xfrm>
        </p:spPr>
        <p:txBody>
          <a:bodyPr>
            <a:normAutofit fontScale="90000"/>
          </a:bodyPr>
          <a:lstStyle/>
          <a:p>
            <a:r>
              <a:rPr lang="ro-RO" dirty="0" err="1" smtClean="0"/>
              <a:t>checkout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6771502" y="1558834"/>
            <a:ext cx="5124405" cy="1776549"/>
          </a:xfrm>
        </p:spPr>
        <p:txBody>
          <a:bodyPr/>
          <a:lstStyle/>
          <a:p>
            <a:r>
              <a:rPr lang="ro-RO" dirty="0" smtClean="0"/>
              <a:t>In final daca toate datele sunt corecte formularul se va trimite si comanda va fii finalizata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6" y="696685"/>
            <a:ext cx="4319451" cy="4859384"/>
          </a:xfrm>
          <a:prstGeom prst="rect">
            <a:avLst/>
          </a:prstGeo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36" y="2587435"/>
            <a:ext cx="6171971" cy="41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49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Tehnologiile folosite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84212" y="685800"/>
            <a:ext cx="6831285" cy="3615267"/>
          </a:xfrm>
        </p:spPr>
        <p:txBody>
          <a:bodyPr/>
          <a:lstStyle/>
          <a:p>
            <a:r>
              <a:rPr lang="ro-RO" dirty="0" smtClean="0"/>
              <a:t>Pentru realizare proiectului s-au folosit </a:t>
            </a:r>
            <a:r>
              <a:rPr lang="ro-RO" dirty="0" err="1" smtClean="0"/>
              <a:t>urmatoarele</a:t>
            </a:r>
            <a:r>
              <a:rPr lang="ro-RO" dirty="0" smtClean="0"/>
              <a:t> tehnologii de tip front-</a:t>
            </a:r>
            <a:r>
              <a:rPr lang="ro-RO" dirty="0" err="1" smtClean="0"/>
              <a:t>end</a:t>
            </a:r>
            <a:r>
              <a:rPr lang="ro-RO" dirty="0" smtClean="0"/>
              <a:t>:</a:t>
            </a:r>
          </a:p>
          <a:p>
            <a:r>
              <a:rPr lang="ro-RO" dirty="0" smtClean="0"/>
              <a:t>HTML</a:t>
            </a:r>
            <a:br>
              <a:rPr lang="ro-RO" dirty="0" smtClean="0"/>
            </a:br>
            <a:r>
              <a:rPr lang="ro-RO" dirty="0" smtClean="0"/>
              <a:t>CSS</a:t>
            </a:r>
            <a:br>
              <a:rPr lang="ro-RO" dirty="0" smtClean="0"/>
            </a:br>
            <a:r>
              <a:rPr lang="ro-RO" dirty="0" smtClean="0"/>
              <a:t>JAVASCRIPT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2229395"/>
            <a:ext cx="5056476" cy="27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97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</TotalTime>
  <Words>169</Words>
  <Application>Microsoft Office PowerPoint</Application>
  <PresentationFormat>Ecran lat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2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Sector</vt:lpstr>
      <vt:lpstr>Online Shoping System</vt:lpstr>
      <vt:lpstr>Despre proiect</vt:lpstr>
      <vt:lpstr>Functionalitati</vt:lpstr>
      <vt:lpstr>Search Bar</vt:lpstr>
      <vt:lpstr>Shoping cart</vt:lpstr>
      <vt:lpstr>Checkout</vt:lpstr>
      <vt:lpstr>checkout</vt:lpstr>
      <vt:lpstr>checkout</vt:lpstr>
      <vt:lpstr>Tehnologiile folosite</vt:lpstr>
      <vt:lpstr>Va multumesc pentru atentie!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Shoping System</dc:title>
  <dc:creator>User</dc:creator>
  <cp:lastModifiedBy>User</cp:lastModifiedBy>
  <cp:revision>6</cp:revision>
  <dcterms:created xsi:type="dcterms:W3CDTF">2023-08-11T13:21:47Z</dcterms:created>
  <dcterms:modified xsi:type="dcterms:W3CDTF">2023-08-11T14:16:27Z</dcterms:modified>
</cp:coreProperties>
</file>